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Cuprum"/>
      <p:regular r:id="rId11"/>
      <p:bold r:id="rId12"/>
      <p:italic r:id="rId13"/>
      <p:boldItalic r:id="rId14"/>
    </p:embeddedFont>
    <p:embeddedFont>
      <p:font typeface="Karl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Cuprum-regular.fntdata"/><Relationship Id="rId10" Type="http://schemas.openxmlformats.org/officeDocument/2006/relationships/slide" Target="slides/slide6.xml"/><Relationship Id="rId13" Type="http://schemas.openxmlformats.org/officeDocument/2006/relationships/font" Target="fonts/Cuprum-italic.fntdata"/><Relationship Id="rId12" Type="http://schemas.openxmlformats.org/officeDocument/2006/relationships/font" Target="fonts/Cuprum-bold.fntdata"/><Relationship Id="rId15" Type="http://schemas.openxmlformats.org/officeDocument/2006/relationships/font" Target="fonts/Karla-regular.fntdata"/><Relationship Id="rId14" Type="http://schemas.openxmlformats.org/officeDocument/2006/relationships/font" Target="fonts/Cuprum-boldItalic.fntdata"/><Relationship Id="rId17" Type="http://schemas.openxmlformats.org/officeDocument/2006/relationships/font" Target="fonts/Karla-italic.fntdata"/><Relationship Id="rId16" Type="http://schemas.openxmlformats.org/officeDocument/2006/relationships/font" Target="fonts/Karla-bold.fntdata"/><Relationship Id="rId18" Type="http://schemas.openxmlformats.org/officeDocument/2006/relationships/font" Target="fonts/Karl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110e3ff9a_0_4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110e3ff9a_0_4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110e3ff9a_0_4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9110e3ff9a_0_4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9110e3ff9a_0_4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9110e3ff9a_0_4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b16ddfee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b16ddfee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72b6d8a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672b6d8a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16ddfee2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16ddfee2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5" name="Google Shape;575;p13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1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4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4" name="Google Shape;664;p14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14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6" name="Google Shape;666;p14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4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8" name="Google Shape;668;p14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9" name="Google Shape;669;p14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0" name="Google Shape;670;p14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1" name="Google Shape;671;p14"/>
          <p:cNvSpPr txBox="1"/>
          <p:nvPr>
            <p:ph hasCustomPrompt="1"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/>
          <p:nvPr>
            <p:ph hasCustomPrompt="1"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/>
          <p:nvPr>
            <p:ph hasCustomPrompt="1"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/>
          <p:nvPr>
            <p:ph hasCustomPrompt="1"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15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19" name="Google Shape;719;p15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6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4" name="Google Shape;734;p16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5" name="Google Shape;735;p16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6" name="Google Shape;736;p16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16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8" name="Google Shape;738;p16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1" name="Google Shape;791;p17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8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9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6" name="Google Shape;876;p19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7" name="Google Shape;877;p19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8" name="Google Shape;878;p19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9" name="Google Shape;879;p19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0" name="Google Shape;880;p19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1" name="Google Shape;881;p19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2" name="Google Shape;882;p19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9" name="Google Shape;939;p20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0" name="Google Shape;940;p20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1" name="Google Shape;941;p20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2" name="Google Shape;942;p20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3" name="Google Shape;943;p20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4" name="Google Shape;944;p20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6" name="Google Shape;946;p20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8" name="Google Shape;948;p20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0" name="Google Shape;950;p20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3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3"/>
          <p:cNvSpPr txBox="1"/>
          <p:nvPr>
            <p:ph hasCustomPrompt="1"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2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/>
          <p:nvPr>
            <p:ph hasCustomPrompt="1"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5" name="Google Shape;1045;p22"/>
          <p:cNvSpPr txBox="1"/>
          <p:nvPr>
            <p:ph hasCustomPrompt="1"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7" name="Google Shape;1047;p22"/>
          <p:cNvSpPr txBox="1"/>
          <p:nvPr>
            <p:ph hasCustomPrompt="1"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9" name="Google Shape;1049;p22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2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" name="Google Shape;1163;p25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9" name="Google Shape;1229;p26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9" name="Google Shape;1299;p27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00" name="Google Shape;1300;p27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0" name="Google Shape;1360;p28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9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1" name="Google Shape;1421;p29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2" name="Google Shape;1422;p2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" name="Google Shape;228;p5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9" name="Google Shape;229;p5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5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7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7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8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9"/>
          <p:cNvSpPr txBox="1"/>
          <p:nvPr>
            <p:ph hasCustomPrompt="1"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sz="36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i.nasa.gov/neo/rest/v1/feed?start_date=2015-09-07&amp;end_date=2015-09-08&amp;api_key=DEMO_KE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API</a:t>
            </a:r>
            <a:endParaRPr/>
          </a:p>
        </p:txBody>
      </p:sp>
      <p:sp>
        <p:nvSpPr>
          <p:cNvPr id="1437" name="Google Shape;1437;p33"/>
          <p:cNvSpPr txBox="1"/>
          <p:nvPr>
            <p:ph idx="1" type="subTitle"/>
          </p:nvPr>
        </p:nvSpPr>
        <p:spPr>
          <a:xfrm>
            <a:off x="1258800" y="2841350"/>
            <a:ext cx="6626400" cy="5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Dhun Sheth (32376881), Tim Pulfer, Jacob Rosen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APIs in Our Package</a:t>
            </a:r>
            <a:endParaRPr/>
          </a:p>
        </p:txBody>
      </p:sp>
      <p:sp>
        <p:nvSpPr>
          <p:cNvPr id="1443" name="Google Shape;1443;p34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</a:t>
            </a:r>
            <a:r>
              <a:rPr lang="en"/>
              <a:t> images from </a:t>
            </a:r>
            <a:r>
              <a:rPr lang="en"/>
              <a:t>NASA's</a:t>
            </a:r>
            <a:r>
              <a:rPr lang="en"/>
              <a:t> rovers on Mars.</a:t>
            </a:r>
            <a:endParaRPr/>
          </a:p>
        </p:txBody>
      </p:sp>
      <p:sp>
        <p:nvSpPr>
          <p:cNvPr id="1444" name="Google Shape;1444;p34"/>
          <p:cNvSpPr txBox="1"/>
          <p:nvPr>
            <p:ph idx="2" type="title"/>
          </p:nvPr>
        </p:nvSpPr>
        <p:spPr>
          <a:xfrm>
            <a:off x="1867599" y="1865550"/>
            <a:ext cx="25164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Rover Photos</a:t>
            </a:r>
            <a:endParaRPr/>
          </a:p>
        </p:txBody>
      </p:sp>
      <p:sp>
        <p:nvSpPr>
          <p:cNvPr id="1445" name="Google Shape;1445;p34"/>
          <p:cNvSpPr txBox="1"/>
          <p:nvPr>
            <p:ph idx="3" type="subTitle"/>
          </p:nvPr>
        </p:nvSpPr>
        <p:spPr>
          <a:xfrm>
            <a:off x="5544475" y="2207550"/>
            <a:ext cx="2295600" cy="8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near Earth objects based by date.</a:t>
            </a:r>
            <a:endParaRPr/>
          </a:p>
        </p:txBody>
      </p:sp>
      <p:sp>
        <p:nvSpPr>
          <p:cNvPr id="1446" name="Google Shape;1446;p34"/>
          <p:cNvSpPr txBox="1"/>
          <p:nvPr>
            <p:ph idx="4" type="title"/>
          </p:nvPr>
        </p:nvSpPr>
        <p:spPr>
          <a:xfrm>
            <a:off x="5544475" y="1865550"/>
            <a:ext cx="26544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Earth Objects</a:t>
            </a:r>
            <a:endParaRPr/>
          </a:p>
        </p:txBody>
      </p:sp>
      <p:sp>
        <p:nvSpPr>
          <p:cNvPr id="1447" name="Google Shape;1447;p34"/>
          <p:cNvSpPr txBox="1"/>
          <p:nvPr>
            <p:ph idx="5" type="subTitle"/>
          </p:nvPr>
        </p:nvSpPr>
        <p:spPr>
          <a:xfrm>
            <a:off x="3099800" y="3779325"/>
            <a:ext cx="2295600" cy="47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images</a:t>
            </a:r>
            <a:r>
              <a:rPr lang="en"/>
              <a:t> from </a:t>
            </a:r>
            <a:r>
              <a:rPr lang="en"/>
              <a:t>DSCOVR's Earth Imaging Camera.</a:t>
            </a:r>
            <a:endParaRPr/>
          </a:p>
        </p:txBody>
      </p:sp>
      <p:sp>
        <p:nvSpPr>
          <p:cNvPr id="1448" name="Google Shape;1448;p34"/>
          <p:cNvSpPr txBox="1"/>
          <p:nvPr>
            <p:ph idx="6" type="title"/>
          </p:nvPr>
        </p:nvSpPr>
        <p:spPr>
          <a:xfrm>
            <a:off x="3099812" y="30862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Earth Polychromatic Imaging Camera</a:t>
            </a:r>
            <a:endParaRPr sz="2200"/>
          </a:p>
        </p:txBody>
      </p:sp>
      <p:sp>
        <p:nvSpPr>
          <p:cNvPr id="1449" name="Google Shape;1449;p34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0" name="Google Shape;1450;p34"/>
          <p:cNvSpPr txBox="1"/>
          <p:nvPr>
            <p:ph idx="13" type="title"/>
          </p:nvPr>
        </p:nvSpPr>
        <p:spPr>
          <a:xfrm>
            <a:off x="2579663" y="30862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1" name="Google Shape;1451;p34"/>
          <p:cNvSpPr txBox="1"/>
          <p:nvPr>
            <p:ph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wrapper function will allow the user to request a photo from one of the three NASA rovers on Mars. The parameters for the function will be…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Rover name (Curiosity, Opportunity, Spirit)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Camera angle.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of the photo.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function will return a link to the .JPEG image that was requested.</a:t>
            </a:r>
            <a:endParaRPr/>
          </a:p>
        </p:txBody>
      </p:sp>
      <p:sp>
        <p:nvSpPr>
          <p:cNvPr id="1457" name="Google Shape;1457;p35"/>
          <p:cNvSpPr txBox="1"/>
          <p:nvPr>
            <p:ph type="title"/>
          </p:nvPr>
        </p:nvSpPr>
        <p:spPr>
          <a:xfrm>
            <a:off x="4177125" y="473475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Mars Rover Photos</a:t>
            </a:r>
            <a:endParaRPr sz="3900"/>
          </a:p>
        </p:txBody>
      </p:sp>
      <p:pic>
        <p:nvPicPr>
          <p:cNvPr id="1458" name="Google Shape;1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00" y="2164550"/>
            <a:ext cx="2150100" cy="2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6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will let the user search for NEO’s based on start/end date and give asteroid specific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Function Parameters: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start/end date (Max difference between start/end date must be 7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query results: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https://api.nasa.gov/neo/rest/v1/feed?start_date=2015-09-07&amp;end_date=2015-09-08&amp;api_key=DEMO_KEY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36"/>
          <p:cNvSpPr txBox="1"/>
          <p:nvPr>
            <p:ph type="title"/>
          </p:nvPr>
        </p:nvSpPr>
        <p:spPr>
          <a:xfrm>
            <a:off x="3635125" y="301350"/>
            <a:ext cx="49887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Near Earth Objects (NEO)</a:t>
            </a:r>
            <a:endParaRPr sz="3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wrapper function will allow the user to request images and metadata from the daily imagery collected by DSCOVR's Earth Polychromatic Imaging Camera (EPIC) instrument. The parameters: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Date (optional)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Natural/enhanced colouring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https://epic.gsfc.nasa.gov/about/api</a:t>
            </a:r>
            <a:endParaRPr/>
          </a:p>
        </p:txBody>
      </p:sp>
      <p:sp>
        <p:nvSpPr>
          <p:cNvPr id="1475" name="Google Shape;1475;p38"/>
          <p:cNvSpPr txBox="1"/>
          <p:nvPr>
            <p:ph type="title"/>
          </p:nvPr>
        </p:nvSpPr>
        <p:spPr>
          <a:xfrm>
            <a:off x="4086000" y="301350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EPIC</a:t>
            </a:r>
            <a:endParaRPr sz="3900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50" y="2164550"/>
            <a:ext cx="2150098" cy="215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